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viewProps" Target="viewProps.xml"/>
<Relationship Id="rId2" Type="http://schemas.openxmlformats.org/officeDocument/2006/relationships/presProps" Target="presProps.xml"/>
<Relationship Id="rId1" Type="http://schemas.openxmlformats.org/officeDocument/2006/relationships/slideMaster" Target="slideMasters/slideMaster1.xml"/>
<Relationship Id="rId5" Type="http://schemas.openxmlformats.org/officeDocument/2006/relationships/tableStyles" Target="tableStyles.xml"/>
<Relationship Id="rId4" Type="http://schemas.openxmlformats.org/officeDocument/2006/relationships/theme" Target="theme/theme1.xml"/>
<Relationship Id="rId6" Type="http://schemas.openxmlformats.org/officeDocument/2006/relationships/slide" Target="slides/slide1.xml"/>
<Relationship Id="rId7" Type="http://schemas.openxmlformats.org/officeDocument/2006/relationships/slide" Target="slides/slide2.xml"/>
<Relationship Id="rId8" Type="http://schemas.openxmlformats.org/officeDocument/2006/relationships/slide" Target="slides/slide3.xml"/>
<Relationship Id="rId9" Type="http://schemas.openxmlformats.org/officeDocument/2006/relationships/slide" Target="slides/slide4.xml"/>
<Relationship Id="rId10" Type="http://schemas.openxmlformats.org/officeDocument/2006/relationships/slide" Target="slides/slide5.xml"/>
<Relationship Id="rId11" Type="http://schemas.openxmlformats.org/officeDocument/2006/relationships/slide" Target="slides/slide6.xml"/>
<Relationship Id="rId12" Type="http://schemas.openxmlformats.org/officeDocument/2006/relationships/slide" Target="slides/slide7.xml"/>
<Relationship Id="rId13" Type="http://schemas.openxmlformats.org/officeDocument/2006/relationships/slide" Target="slides/slide8.xml"/>
<Relationship Id="rId14" Type="http://schemas.openxmlformats.org/officeDocument/2006/relationships/slide" Target="slides/slide9.xml"/>
<Relationship Id="rId15" Type="http://schemas.openxmlformats.org/officeDocument/2006/relationships/slide" Target="slides/slide10.xml"/>
<Relationship Id="rId16" Type="http://schemas.openxmlformats.org/officeDocument/2006/relationships/slide" Target="slides/slide11.xml"/>
<Relationship Id="rId17" Type="http://schemas.openxmlformats.org/officeDocument/2006/relationships/slide" Target="slides/slide12.xml"/>
<Relationship Id="rId18" Type="http://schemas.openxmlformats.org/officeDocument/2006/relationships/slide" Target="slides/slide13.xml"/>
<Relationship Id="rId19" Type="http://schemas.openxmlformats.org/officeDocument/2006/relationships/slide" Target="slides/slide14.xml"/>
<Relationship Id="rId20" Type="http://schemas.openxmlformats.org/officeDocument/2006/relationships/slide" Target="slides/slide15.xml"/>
<Relationship Id="rId21" Type="http://schemas.openxmlformats.org/officeDocument/2006/relationships/slide" Target="slides/slide16.xml"/>
<Relationship Id="rId22" Type="http://schemas.openxmlformats.org/officeDocument/2006/relationships/slide" Target="slides/slide17.xml"/>
<Relationship Id="rId23" Type="http://schemas.openxmlformats.org/officeDocument/2006/relationships/slide" Target="slides/slide18.xml"/>
<Relationship Id="rId24" Type="http://schemas.openxmlformats.org/officeDocument/2006/relationships/slide" Target="slides/slide19.xml"/>
<Relationship Id="rId25" Type="http://schemas.openxmlformats.org/officeDocument/2006/relationships/slide" Target="slides/slide20.xml"/>
<Relationship Id="rId26" Type="http://schemas.openxmlformats.org/officeDocument/2006/relationships/slide" Target="slides/slide21.xml"/>
<Relationship Id="rId27" Type="http://schemas.openxmlformats.org/officeDocument/2006/relationships/slide" Target="slides/slide22.xml"/>
<Relationship Id="rId28" Type="http://schemas.openxmlformats.org/officeDocument/2006/relationships/slide" Target="slides/slide23.xml"/>
<Relationship Id="rId29" Type="http://schemas.openxmlformats.org/officeDocument/2006/relationships/slide" Target="slides/slide24.xml"/>
<Relationship Id="rId30" Type="http://schemas.openxmlformats.org/officeDocument/2006/relationships/slide" Target="slides/slide25.xml"/>
<Relationship Id="rId31" Type="http://schemas.openxmlformats.org/officeDocument/2006/relationships/slide" Target="slides/slide26.xml"/>
<Relationship Id="rId32" Type="http://schemas.openxmlformats.org/officeDocument/2006/relationships/slide" Target="slides/slide27.xml"/>
<Relationship Id="rId33" Type="http://schemas.openxmlformats.org/officeDocument/2006/relationships/slide" Target="slides/slide28.xml"/>
<Relationship Id="rId34" Type="http://schemas.openxmlformats.org/officeDocument/2006/relationships/slide" Target="slides/slide29.xml"/>
<Relationship Id="rId35" Type="http://schemas.openxmlformats.org/officeDocument/2006/relationships/slide" Target="slides/slide30.xml"/>
<Relationship Id="rId36" Type="http://schemas.openxmlformats.org/officeDocument/2006/relationships/slide" Target="slides/slide31.xml"/>
<Relationship Id="rId37" Type="http://schemas.openxmlformats.org/officeDocument/2006/relationships/slide" Target="slides/slide32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c765c58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28c43a00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73b5c16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779c17a1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79e6b90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6685536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22081cb5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3ec0137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4420168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7e7a283b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2012310b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2c2d3237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a69cab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6c52acc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d4160fd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c62a7ea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442ee4a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11855eae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dc38caf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60e7b5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bc40d9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4433043a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43b651f5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7470a3d3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4dafe0d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9bf8132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8eac7e2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b085194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ecc2b9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63e7969e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5a5cbec2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7.xml"/>
<Relationship Id="rId2" Type="http://schemas.openxmlformats.org/officeDocument/2006/relationships/image" Target="../media/file3fda36965d25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>nbr</cp:lastModifiedBy>
  <cp:revision>5</cp:revision>
  <dcterms:created xsi:type="dcterms:W3CDTF">2021-02-25T16:50:42Z</dcterms:created>
  <dcterms:modified xsi:type="dcterms:W3CDTF">2022-06-29T11:12:38Z</dcterms:modified>
</cp:coreProperties>
</file>